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05AF-BAC3-4716-B055-F9E840775099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2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05AF-BAC3-4716-B055-F9E840775099}" type="datetimeFigureOut">
              <a:rPr lang="ko-KR" altLang="en-US" smtClean="0"/>
              <a:t>2018-03-09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AB051-895F-4843-9668-E67D17E12F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8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B0FE9-0D20-4BDF-B969-49237F176D0E}"/>
              </a:ext>
            </a:extLst>
          </p:cNvPr>
          <p:cNvSpPr txBox="1"/>
          <p:nvPr/>
        </p:nvSpPr>
        <p:spPr>
          <a:xfrm>
            <a:off x="4572000" y="2474892"/>
            <a:ext cx="457200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Game prog</a:t>
            </a:r>
            <a:r>
              <a:rPr lang="ko-KR" altLang="en-US" sz="1000" dirty="0"/>
              <a:t>에서 반드시 지켜야 </a:t>
            </a:r>
            <a:r>
              <a:rPr lang="ko-KR" altLang="en-US" sz="1000" dirty="0" err="1"/>
              <a:t>하는것</a:t>
            </a:r>
            <a:endParaRPr lang="en-US" altLang="ko-KR" sz="1000" dirty="0"/>
          </a:p>
          <a:p>
            <a:r>
              <a:rPr lang="en-US" altLang="ko-KR" sz="1000" dirty="0"/>
              <a:t>Frame Rate</a:t>
            </a:r>
            <a:r>
              <a:rPr lang="ko-KR" altLang="en-US" sz="1000" dirty="0"/>
              <a:t>가 유지 되어야함</a:t>
            </a:r>
            <a:endParaRPr lang="en-US" altLang="ko-KR" sz="1000" dirty="0"/>
          </a:p>
          <a:p>
            <a:r>
              <a:rPr lang="en-US" altLang="ko-KR" sz="1000" dirty="0"/>
              <a:t>	30~60 </a:t>
            </a:r>
            <a:r>
              <a:rPr lang="ko-KR" altLang="en-US" sz="1000" dirty="0"/>
              <a:t>사이로 유지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프레임 </a:t>
            </a:r>
            <a:r>
              <a:rPr lang="ko-KR" altLang="en-US" sz="1000" dirty="0" err="1"/>
              <a:t>레이트가</a:t>
            </a:r>
            <a:r>
              <a:rPr lang="ko-KR" altLang="en-US" sz="1000" dirty="0"/>
              <a:t> 변동이 심하</a:t>
            </a:r>
            <a:r>
              <a:rPr lang="en-US" altLang="ko-KR" sz="1000" dirty="0"/>
              <a:t>	</a:t>
            </a:r>
            <a:r>
              <a:rPr lang="ko-KR" altLang="en-US" sz="1000" dirty="0"/>
              <a:t>사용자가 </a:t>
            </a:r>
            <a:r>
              <a:rPr lang="ko-KR" altLang="en-US" sz="1000" dirty="0" err="1"/>
              <a:t>랙을</a:t>
            </a:r>
            <a:r>
              <a:rPr lang="ko-KR" altLang="en-US" sz="1000" dirty="0"/>
              <a:t> 느낄 수 있다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 err="1"/>
              <a:t>나쁜게임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높아도 </a:t>
            </a:r>
            <a:r>
              <a:rPr lang="ko-KR" altLang="en-US" sz="1000" dirty="0" err="1"/>
              <a:t>의미없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너무 낮다 </a:t>
            </a:r>
            <a:r>
              <a:rPr lang="en-US" altLang="ko-KR" sz="1000" dirty="0"/>
              <a:t>= </a:t>
            </a:r>
            <a:r>
              <a:rPr lang="ko-KR" altLang="en-US" sz="1000" dirty="0"/>
              <a:t>너무 처리 할 것이 많다</a:t>
            </a:r>
            <a:endParaRPr lang="en-US" altLang="ko-KR" sz="1000" dirty="0"/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게임 세상을 줄인다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	</a:t>
            </a:r>
            <a:r>
              <a:rPr lang="ko-KR" altLang="en-US" sz="1000" dirty="0"/>
              <a:t>알고리즘은 향상 시킨다</a:t>
            </a:r>
            <a:r>
              <a:rPr lang="en-US" altLang="ko-KR" sz="10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EC6EE-9FD1-4FAB-A351-A58DBF25924F}"/>
              </a:ext>
            </a:extLst>
          </p:cNvPr>
          <p:cNvSpPr txBox="1"/>
          <p:nvPr/>
        </p:nvSpPr>
        <p:spPr>
          <a:xfrm>
            <a:off x="5781963" y="5800437"/>
            <a:ext cx="3214254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가장 좋은 알고리즘 </a:t>
            </a:r>
            <a:r>
              <a:rPr lang="en-US" altLang="ko-KR" sz="1000" dirty="0"/>
              <a:t>-&gt; </a:t>
            </a:r>
            <a:r>
              <a:rPr lang="ko-KR" altLang="en-US" sz="1000" dirty="0"/>
              <a:t>존재 </a:t>
            </a:r>
            <a:r>
              <a:rPr lang="en-US" altLang="ko-KR" sz="1000" dirty="0"/>
              <a:t>X</a:t>
            </a:r>
          </a:p>
          <a:p>
            <a:endParaRPr lang="en-US" altLang="ko-KR" sz="1000" dirty="0"/>
          </a:p>
          <a:p>
            <a:r>
              <a:rPr lang="ko-KR" altLang="en-US" sz="1000" dirty="0"/>
              <a:t>상황 별로 다름</a:t>
            </a:r>
            <a:endParaRPr lang="en-US" altLang="ko-KR" sz="1000" dirty="0"/>
          </a:p>
          <a:p>
            <a:r>
              <a:rPr lang="ko-KR" altLang="en-US" sz="1000" dirty="0"/>
              <a:t>알고리즘 마다 장단점을 고려하여 사용하여야 한다</a:t>
            </a:r>
          </a:p>
        </p:txBody>
      </p:sp>
    </p:spTree>
    <p:extLst>
      <p:ext uri="{BB962C8B-B14F-4D97-AF65-F5344CB8AC3E}">
        <p14:creationId xmlns:p14="http://schemas.microsoft.com/office/powerpoint/2010/main" val="21197128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1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00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73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7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33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4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1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구조</a:t>
            </a:r>
            <a:r>
              <a:rPr lang="en-US" altLang="ko-KR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1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실수 표현 문제</a:t>
            </a:r>
            <a:r>
              <a:rPr lang="en-US" altLang="ko-KR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7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</a:t>
            </a:r>
            <a:r>
              <a:rPr lang="en-US" altLang="ko-KR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2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8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4DE6"/>
                </a:solidFill>
              </a:rPr>
              <a:t>프로그래밍</a:t>
            </a:r>
            <a:r>
              <a:rPr lang="en-US" altLang="ko-KR">
                <a:solidFill>
                  <a:srgbClr val="004DE6"/>
                </a:solidFill>
              </a:rPr>
              <a:t>(Programming)</a:t>
            </a:r>
            <a:endParaRPr lang="en-US" altLang="ko-KR" dirty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평행이동</a:t>
            </a:r>
            <a:r>
              <a:rPr lang="en-US" altLang="ko-KR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/>
              <a:t>: </a:t>
            </a:r>
            <a:r>
              <a:rPr lang="ko-KR" altLang="en-US"/>
              <a:t>회전</a:t>
            </a:r>
            <a:r>
              <a:rPr lang="en-US" altLang="ko-KR"/>
              <a:t>(</a:t>
            </a:r>
            <a:r>
              <a:rPr lang="en-US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2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5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5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</a:t>
            </a:r>
            <a:r>
              <a:rPr lang="en-US" altLang="ko-KR"/>
              <a:t>: </a:t>
            </a:r>
            <a:r>
              <a:rPr lang="ko-KR" altLang="en-US"/>
              <a:t>회전</a:t>
            </a:r>
            <a:r>
              <a:rPr lang="en-US" altLang="ko-KR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9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4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프로그램</a:t>
            </a:r>
            <a:r>
              <a:rPr lang="en-US" altLang="ko-KR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27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1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</a:t>
            </a:r>
            <a:r>
              <a:rPr lang="en-US" altLang="ko-KR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4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3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93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</a:t>
            </a:r>
            <a:r>
              <a:rPr lang="en-US" altLang="ko-KR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44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</a:t>
            </a:r>
            <a:r>
              <a:rPr lang="en-US" altLang="ko-KR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9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어떻게 볼 수 있는가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67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7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4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61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84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6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6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벡터</a:t>
            </a:r>
            <a:r>
              <a:rPr lang="en-US" altLang="ko-KR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06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5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0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28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8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7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1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63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</a:t>
            </a:r>
            <a:r>
              <a:rPr lang="en-US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6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평면</a:t>
            </a:r>
            <a:r>
              <a:rPr lang="en-US" altLang="ko-KR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5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프로그래밍</a:t>
            </a:r>
            <a:r>
              <a:rPr lang="en-US" altLang="ko-KR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57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1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39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7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동차 좌표계</a:t>
            </a:r>
            <a:r>
              <a:rPr lang="en-US" altLang="ko-KR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0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4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3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8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행렬</a:t>
            </a:r>
            <a:r>
              <a:rPr lang="en-US" altLang="ko-KR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38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87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9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 변환 행렬</a:t>
            </a:r>
            <a:r>
              <a:rPr lang="en-US" altLang="ko-KR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2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84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38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02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변환 행렬</a:t>
            </a:r>
            <a:r>
              <a:rPr lang="en-US" altLang="ko-KR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9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변환 행렬</a:t>
            </a:r>
            <a:r>
              <a:rPr lang="en-US" altLang="ko-KR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50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엔진</a:t>
            </a:r>
            <a:r>
              <a:rPr lang="en-US" altLang="ko-KR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24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88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9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61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원근 투영</a:t>
            </a:r>
            <a:r>
              <a:rPr lang="en-US" altLang="ko-KR"/>
              <a:t>(Perspective Projection)</a:t>
            </a:r>
            <a:r>
              <a:rPr lang="ko-KR" altLang="en-US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83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272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4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16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482</Words>
  <Application>Microsoft Office PowerPoint</Application>
  <PresentationFormat>화면 슬라이드 쇼(4:3)</PresentationFormat>
  <Paragraphs>115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6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Direct3D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D3DXMatrixPerspectiveFovLH</vt:lpstr>
      <vt:lpstr>화면 좌표 변환 행렬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wdw</cp:lastModifiedBy>
  <cp:revision>2</cp:revision>
  <dcterms:created xsi:type="dcterms:W3CDTF">2018-03-06T02:05:59Z</dcterms:created>
  <dcterms:modified xsi:type="dcterms:W3CDTF">2018-03-09T00:44:00Z</dcterms:modified>
</cp:coreProperties>
</file>